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19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D8C95-BDB0-4C4A-B811-F0BC2746DDEF}" type="datetimeFigureOut">
              <a:rPr lang="en-US" smtClean="0"/>
              <a:pPr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55E8-AAE0-4C05-86CD-E3420932D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2296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AI Can Do for Enterprise Functions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Current AI-based solutions are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very good at streamlining processes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taking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over rote tasks such as triggering a workflow.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Automation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frees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cognitive load of your employees so that they can focus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meaningful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aspects of their jobs.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example, mundane tasks can take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75 percent of a recruiter’s job. Handing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responsibility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filtering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resumés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which consists primarily of matching terms or looking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specific experiential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phrases, to an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AI-based solution can free up to half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recruiter’s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day for other tasks.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Recruiters can then use the extra time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 better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acquainted with existing candidates, thereby improving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overall hiring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125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</dc:creator>
  <cp:lastModifiedBy>staff</cp:lastModifiedBy>
  <cp:revision>19</cp:revision>
  <dcterms:created xsi:type="dcterms:W3CDTF">2024-02-28T01:18:33Z</dcterms:created>
  <dcterms:modified xsi:type="dcterms:W3CDTF">2024-03-03T05:40:49Z</dcterms:modified>
</cp:coreProperties>
</file>